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4" r:id="rId6"/>
    <p:sldId id="269" r:id="rId7"/>
    <p:sldId id="270" r:id="rId8"/>
    <p:sldId id="271" r:id="rId9"/>
    <p:sldId id="27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77"/>
    <p:restoredTop sz="94694"/>
  </p:normalViewPr>
  <p:slideViewPr>
    <p:cSldViewPr snapToGrid="0">
      <p:cViewPr varScale="1">
        <p:scale>
          <a:sx n="121" d="100"/>
          <a:sy n="121" d="100"/>
        </p:scale>
        <p:origin x="1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FF83415-593C-CA43-A4B1-D2C03BA091F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Compose a content concept map</a:t>
          </a:r>
        </a:p>
      </dgm:t>
    </dgm:pt>
    <dgm:pt modelId="{835D6E1D-EB82-7341-B69E-8A104A4CB833}" type="par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52A131-27E9-A444-A9BA-DF064C3CE836}" type="sib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F2C6EEB-3A9F-9B40-823A-C10E1D5C3458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Prepare </a:t>
          </a:r>
          <a:r>
            <a:rPr lang="en-GB" b="0" dirty="0">
              <a:solidFill>
                <a:schemeClr val="tx1"/>
              </a:solidFill>
            </a:rPr>
            <a:t>a syllabus</a:t>
          </a:r>
        </a:p>
      </dgm:t>
    </dgm:pt>
    <dgm:pt modelId="{60D69AAF-34B5-AB43-B9DF-56F569699818}" type="par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2F0D57-18BC-3645-9F79-C4D5F05D591A}" type="sib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D186FAE2-9662-8149-B95F-BF71763D4F24}" type="pres">
      <dgm:prSet presAssocID="{EFF83415-593C-CA43-A4B1-D2C03BA091F5}" presName="text_1" presStyleLbl="node1" presStyleIdx="0" presStyleCnt="2">
        <dgm:presLayoutVars>
          <dgm:bulletEnabled val="1"/>
        </dgm:presLayoutVars>
      </dgm:prSet>
      <dgm:spPr/>
    </dgm:pt>
    <dgm:pt modelId="{A548133E-E77E-924A-B70A-B5C92E2D90FA}" type="pres">
      <dgm:prSet presAssocID="{EFF83415-593C-CA43-A4B1-D2C03BA091F5}" presName="accent_1" presStyleCnt="0"/>
      <dgm:spPr/>
    </dgm:pt>
    <dgm:pt modelId="{9DAFE0D1-CB70-0544-8C9B-19C0595D5B87}" type="pres">
      <dgm:prSet presAssocID="{EFF83415-593C-CA43-A4B1-D2C03BA091F5}" presName="accentRepeatNode" presStyleLbl="solidFgAcc1" presStyleIdx="0" presStyleCnt="2"/>
      <dgm:spPr/>
    </dgm:pt>
    <dgm:pt modelId="{8DC71B22-94D4-0C4A-AE77-38DD4818E945}" type="pres">
      <dgm:prSet presAssocID="{0F2C6EEB-3A9F-9B40-823A-C10E1D5C3458}" presName="text_2" presStyleLbl="node1" presStyleIdx="1" presStyleCnt="2">
        <dgm:presLayoutVars>
          <dgm:bulletEnabled val="1"/>
        </dgm:presLayoutVars>
      </dgm:prSet>
      <dgm:spPr/>
    </dgm:pt>
    <dgm:pt modelId="{3BB310FA-8983-FC4D-B898-114B94A96A6B}" type="pres">
      <dgm:prSet presAssocID="{0F2C6EEB-3A9F-9B40-823A-C10E1D5C3458}" presName="accent_2" presStyleCnt="0"/>
      <dgm:spPr/>
    </dgm:pt>
    <dgm:pt modelId="{8196BE37-7E99-FE49-A1FC-435C5E8BDCC7}" type="pres">
      <dgm:prSet presAssocID="{0F2C6EEB-3A9F-9B40-823A-C10E1D5C3458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C7657C53-D138-6E45-B9AD-2D32CFF0B8C5}" srcId="{BECEB8E5-7934-A84B-929D-2381D2E3477B}" destId="{0F2C6EEB-3A9F-9B40-823A-C10E1D5C3458}" srcOrd="1" destOrd="0" parTransId="{60D69AAF-34B5-AB43-B9DF-56F569699818}" sibTransId="{0C2F0D57-18BC-3645-9F79-C4D5F05D591A}"/>
    <dgm:cxn modelId="{0210DBC1-4D59-F440-9C1B-811EDBAFDAE5}" srcId="{BECEB8E5-7934-A84B-929D-2381D2E3477B}" destId="{EFF83415-593C-CA43-A4B1-D2C03BA091F5}" srcOrd="0" destOrd="0" parTransId="{835D6E1D-EB82-7341-B69E-8A104A4CB833}" sibTransId="{C952A131-27E9-A444-A9BA-DF064C3CE836}"/>
    <dgm:cxn modelId="{DB2056DB-8FF7-6A43-B669-FC4BE6514A41}" type="presOf" srcId="{0F2C6EEB-3A9F-9B40-823A-C10E1D5C3458}" destId="{8DC71B22-94D4-0C4A-AE77-38DD4818E945}" srcOrd="0" destOrd="0" presId="urn:microsoft.com/office/officeart/2008/layout/VerticalCurvedList"/>
    <dgm:cxn modelId="{FF3BADE6-F711-E54E-80BE-9416B21B57DD}" type="presOf" srcId="{C952A131-27E9-A444-A9BA-DF064C3CE836}" destId="{9002D5DD-9C2C-7940-91CB-FA49256D6C72}" srcOrd="0" destOrd="0" presId="urn:microsoft.com/office/officeart/2008/layout/VerticalCurvedList"/>
    <dgm:cxn modelId="{D491E8FE-2CE6-1C48-929D-784A65BF9E5D}" type="presOf" srcId="{EFF83415-593C-CA43-A4B1-D2C03BA091F5}" destId="{D186FAE2-9662-8149-B95F-BF71763D4F24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45638648-AE8E-E347-9D3A-5FD2D678AC50}" type="presParOf" srcId="{F13EA33D-18CE-6346-8404-701E600A7D73}" destId="{D186FAE2-9662-8149-B95F-BF71763D4F24}" srcOrd="1" destOrd="0" presId="urn:microsoft.com/office/officeart/2008/layout/VerticalCurvedList"/>
    <dgm:cxn modelId="{A985B7FB-9AC8-2E4E-97A3-191F7F3A7D60}" type="presParOf" srcId="{F13EA33D-18CE-6346-8404-701E600A7D73}" destId="{A548133E-E77E-924A-B70A-B5C92E2D90FA}" srcOrd="2" destOrd="0" presId="urn:microsoft.com/office/officeart/2008/layout/VerticalCurvedList"/>
    <dgm:cxn modelId="{4EEFE7A1-EE76-EE48-A31D-10852905E9D7}" type="presParOf" srcId="{A548133E-E77E-924A-B70A-B5C92E2D90FA}" destId="{9DAFE0D1-CB70-0544-8C9B-19C0595D5B87}" srcOrd="0" destOrd="0" presId="urn:microsoft.com/office/officeart/2008/layout/VerticalCurvedList"/>
    <dgm:cxn modelId="{637C6364-4CEB-B847-A0AD-DADF409A90A0}" type="presParOf" srcId="{F13EA33D-18CE-6346-8404-701E600A7D73}" destId="{8DC71B22-94D4-0C4A-AE77-38DD4818E945}" srcOrd="3" destOrd="0" presId="urn:microsoft.com/office/officeart/2008/layout/VerticalCurvedList"/>
    <dgm:cxn modelId="{23930B27-CAA8-8E4C-8F8C-EC0A5D6D1671}" type="presParOf" srcId="{F13EA33D-18CE-6346-8404-701E600A7D73}" destId="{3BB310FA-8983-FC4D-B898-114B94A96A6B}" srcOrd="4" destOrd="0" presId="urn:microsoft.com/office/officeart/2008/layout/VerticalCurvedList"/>
    <dgm:cxn modelId="{597D9BCA-38A8-6E4C-8C64-32DD02B952B8}" type="presParOf" srcId="{3BB310FA-8983-FC4D-B898-114B94A96A6B}" destId="{8196BE37-7E99-FE49-A1FC-435C5E8BDC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D4F139-C6D8-844B-8476-14F0594B054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BE68D41E-129B-BC4F-A3C6-62DA1500B83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Outline the specific components of your training</a:t>
          </a:r>
          <a:endParaRPr lang="en-MK">
            <a:solidFill>
              <a:schemeClr val="tx1"/>
            </a:solidFill>
          </a:endParaRPr>
        </a:p>
      </dgm:t>
    </dgm:pt>
    <dgm:pt modelId="{1BE15212-E279-FF48-9678-D34563313464}" type="par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B1FB98-4F47-B242-839F-CF47F52B8972}" type="sib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62F967-CEBB-6C40-840C-DC82DFE0C6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relationships</a:t>
          </a:r>
          <a:endParaRPr lang="en-MK">
            <a:solidFill>
              <a:schemeClr val="tx1"/>
            </a:solidFill>
          </a:endParaRPr>
        </a:p>
      </dgm:t>
    </dgm:pt>
    <dgm:pt modelId="{4160FD14-F780-B641-A832-5FE01A77F7D3}" type="par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E5C07B-1FA4-1F43-8514-26DCAEAA7AD2}" type="sib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A8974A-8861-DD4B-BF36-64E5ABAA6F4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with the defined learning objectives</a:t>
          </a:r>
          <a:endParaRPr lang="en-MK">
            <a:solidFill>
              <a:schemeClr val="tx1"/>
            </a:solidFill>
          </a:endParaRPr>
        </a:p>
      </dgm:t>
    </dgm:pt>
    <dgm:pt modelId="{7D0616DA-826B-C541-ADF6-34650F452BA5}" type="par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477A2AD-37BA-4B44-93CB-FDF2074EC23A}" type="sib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EDE2B1-67D2-D848-84BE-0E9E04CDFD5D}" type="pres">
      <dgm:prSet presAssocID="{8CD4F139-C6D8-844B-8476-14F0594B054D}" presName="linear" presStyleCnt="0">
        <dgm:presLayoutVars>
          <dgm:animLvl val="lvl"/>
          <dgm:resizeHandles val="exact"/>
        </dgm:presLayoutVars>
      </dgm:prSet>
      <dgm:spPr/>
    </dgm:pt>
    <dgm:pt modelId="{AB0B16E4-D59A-2C4B-A4E6-003030AB98BD}" type="pres">
      <dgm:prSet presAssocID="{BE68D41E-129B-BC4F-A3C6-62DA1500B8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C79C50-74F9-D942-A9C6-E0F62FC9A8CB}" type="pres">
      <dgm:prSet presAssocID="{39B1FB98-4F47-B242-839F-CF47F52B8972}" presName="spacer" presStyleCnt="0"/>
      <dgm:spPr/>
    </dgm:pt>
    <dgm:pt modelId="{26321760-66EF-F841-83DD-328AC43CD710}" type="pres">
      <dgm:prSet presAssocID="{8062F967-CEBB-6C40-840C-DC82DFE0C6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82BE45-15AF-2345-8964-0EC07B731C17}" type="pres">
      <dgm:prSet presAssocID="{38E5C07B-1FA4-1F43-8514-26DCAEAA7AD2}" presName="spacer" presStyleCnt="0"/>
      <dgm:spPr/>
    </dgm:pt>
    <dgm:pt modelId="{6FBAE0E4-DAE8-244B-9BBC-7D3F82FD3234}" type="pres">
      <dgm:prSet presAssocID="{D4A8974A-8861-DD4B-BF36-64E5ABAA6F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4D1459-6589-6B46-BCCC-4D7A93D34B5B}" type="presOf" srcId="{D4A8974A-8861-DD4B-BF36-64E5ABAA6F48}" destId="{6FBAE0E4-DAE8-244B-9BBC-7D3F82FD3234}" srcOrd="0" destOrd="0" presId="urn:microsoft.com/office/officeart/2005/8/layout/vList2"/>
    <dgm:cxn modelId="{A47B8497-E9F4-194F-A593-DB6DB46F7468}" srcId="{8CD4F139-C6D8-844B-8476-14F0594B054D}" destId="{8062F967-CEBB-6C40-840C-DC82DFE0C6DC}" srcOrd="1" destOrd="0" parTransId="{4160FD14-F780-B641-A832-5FE01A77F7D3}" sibTransId="{38E5C07B-1FA4-1F43-8514-26DCAEAA7AD2}"/>
    <dgm:cxn modelId="{5C83E497-F3A1-574B-BFAB-1BC3300BB73F}" srcId="{8CD4F139-C6D8-844B-8476-14F0594B054D}" destId="{D4A8974A-8861-DD4B-BF36-64E5ABAA6F48}" srcOrd="2" destOrd="0" parTransId="{7D0616DA-826B-C541-ADF6-34650F452BA5}" sibTransId="{2477A2AD-37BA-4B44-93CB-FDF2074EC23A}"/>
    <dgm:cxn modelId="{8A0BF9AB-1658-CA46-9CBA-220897957D22}" type="presOf" srcId="{8062F967-CEBB-6C40-840C-DC82DFE0C6DC}" destId="{26321760-66EF-F841-83DD-328AC43CD710}" srcOrd="0" destOrd="0" presId="urn:microsoft.com/office/officeart/2005/8/layout/vList2"/>
    <dgm:cxn modelId="{94AA8DB7-77BF-A04C-9DA4-5CD516E19A37}" type="presOf" srcId="{BE68D41E-129B-BC4F-A3C6-62DA1500B839}" destId="{AB0B16E4-D59A-2C4B-A4E6-003030AB98BD}" srcOrd="0" destOrd="0" presId="urn:microsoft.com/office/officeart/2005/8/layout/vList2"/>
    <dgm:cxn modelId="{5B956DB9-505F-EB4E-8BCA-57DDBA815580}" type="presOf" srcId="{8CD4F139-C6D8-844B-8476-14F0594B054D}" destId="{EAEDE2B1-67D2-D848-84BE-0E9E04CDFD5D}" srcOrd="0" destOrd="0" presId="urn:microsoft.com/office/officeart/2005/8/layout/vList2"/>
    <dgm:cxn modelId="{26D7C7D4-48B0-7245-A9ED-691BBEB7C3C4}" srcId="{8CD4F139-C6D8-844B-8476-14F0594B054D}" destId="{BE68D41E-129B-BC4F-A3C6-62DA1500B839}" srcOrd="0" destOrd="0" parTransId="{1BE15212-E279-FF48-9678-D34563313464}" sibTransId="{39B1FB98-4F47-B242-839F-CF47F52B8972}"/>
    <dgm:cxn modelId="{E73EA63C-BB27-BE4A-A612-1DB81BFFC445}" type="presParOf" srcId="{EAEDE2B1-67D2-D848-84BE-0E9E04CDFD5D}" destId="{AB0B16E4-D59A-2C4B-A4E6-003030AB98BD}" srcOrd="0" destOrd="0" presId="urn:microsoft.com/office/officeart/2005/8/layout/vList2"/>
    <dgm:cxn modelId="{E6E4BD5E-8481-4A43-8D9A-15F9FE3C7079}" type="presParOf" srcId="{EAEDE2B1-67D2-D848-84BE-0E9E04CDFD5D}" destId="{C5C79C50-74F9-D942-A9C6-E0F62FC9A8CB}" srcOrd="1" destOrd="0" presId="urn:microsoft.com/office/officeart/2005/8/layout/vList2"/>
    <dgm:cxn modelId="{4821C78E-D7C8-E843-8BB9-572A54F067B3}" type="presParOf" srcId="{EAEDE2B1-67D2-D848-84BE-0E9E04CDFD5D}" destId="{26321760-66EF-F841-83DD-328AC43CD710}" srcOrd="2" destOrd="0" presId="urn:microsoft.com/office/officeart/2005/8/layout/vList2"/>
    <dgm:cxn modelId="{C32299FA-A5E6-7F4F-9F5E-92E3924615B6}" type="presParOf" srcId="{EAEDE2B1-67D2-D848-84BE-0E9E04CDFD5D}" destId="{2182BE45-15AF-2345-8964-0EC07B731C17}" srcOrd="3" destOrd="0" presId="urn:microsoft.com/office/officeart/2005/8/layout/vList2"/>
    <dgm:cxn modelId="{9F297925-D8D8-A94F-A255-27945133160E}" type="presParOf" srcId="{EAEDE2B1-67D2-D848-84BE-0E9E04CDFD5D}" destId="{6FBAE0E4-DAE8-244B-9BBC-7D3F82FD32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022D41-5009-E14F-9108-C6DC2F443F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D53F435C-191E-BB4F-93EC-B143516F37FE}">
      <dgm:prSet custT="1"/>
      <dgm:spPr/>
      <dgm:t>
        <a:bodyPr/>
        <a:lstStyle/>
        <a:p>
          <a:r>
            <a:rPr lang="en-GB" sz="4800">
              <a:solidFill>
                <a:schemeClr val="tx1"/>
              </a:solidFill>
            </a:rPr>
            <a:t>Types:</a:t>
          </a:r>
          <a:endParaRPr lang="en-MK" sz="4800">
            <a:solidFill>
              <a:schemeClr val="tx1"/>
            </a:solidFill>
          </a:endParaRPr>
        </a:p>
      </dgm:t>
    </dgm:pt>
    <dgm:pt modelId="{165E105A-136A-F14B-B7D3-846617DB6AE1}" type="par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0103E007-975F-254C-BFD0-97471C96EEFA}" type="sib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E0CD4E89-F456-ED40-8AD5-A8251C809121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Hierarchical</a:t>
          </a:r>
          <a:endParaRPr lang="en-MK" sz="3600">
            <a:solidFill>
              <a:schemeClr val="tx1"/>
            </a:solidFill>
          </a:endParaRPr>
        </a:p>
      </dgm:t>
    </dgm:pt>
    <dgm:pt modelId="{A5D4E472-1041-874F-8D06-C9E23E5780C9}" type="par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1352D3F-9F1A-8547-B895-114E37FCB179}" type="sib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453FDB2D-D510-294F-AD7B-ABD34FAD05DA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Spider</a:t>
          </a:r>
          <a:endParaRPr lang="en-MK" sz="3600">
            <a:solidFill>
              <a:schemeClr val="tx1"/>
            </a:solidFill>
          </a:endParaRPr>
        </a:p>
      </dgm:t>
    </dgm:pt>
    <dgm:pt modelId="{DED1771A-E11C-434D-B67C-2638F211C9B0}" type="par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D34394D0-4BE2-604B-B761-AE6A9CA7506D}" type="sib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8335C171-ED4C-6C4E-B2D7-1D59893CCA1D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Flowchart</a:t>
          </a:r>
          <a:endParaRPr lang="en-MK" sz="3600">
            <a:solidFill>
              <a:schemeClr val="tx1"/>
            </a:solidFill>
          </a:endParaRPr>
        </a:p>
      </dgm:t>
    </dgm:pt>
    <dgm:pt modelId="{CACF61AD-A206-5C45-9896-A24A7778A73D}" type="par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E28DCBD-5A13-E048-AC3D-E68055FFAA3E}" type="sib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5F2966EB-C33B-464F-B430-0C9777CCC2DC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etc.</a:t>
          </a:r>
          <a:endParaRPr lang="en-MK" sz="3600">
            <a:solidFill>
              <a:schemeClr val="tx1"/>
            </a:solidFill>
          </a:endParaRPr>
        </a:p>
      </dgm:t>
    </dgm:pt>
    <dgm:pt modelId="{3203015A-335F-8748-830A-EF9870FD0FCD}" type="par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B93E771F-3992-8541-BC8A-AD247CC8C731}" type="sib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15102B18-F040-664E-A471-4EA9DA359694}" type="pres">
      <dgm:prSet presAssocID="{A6022D41-5009-E14F-9108-C6DC2F443FAF}" presName="linear" presStyleCnt="0">
        <dgm:presLayoutVars>
          <dgm:animLvl val="lvl"/>
          <dgm:resizeHandles val="exact"/>
        </dgm:presLayoutVars>
      </dgm:prSet>
      <dgm:spPr/>
    </dgm:pt>
    <dgm:pt modelId="{5810E616-7492-9E43-82DF-2F3294F1729E}" type="pres">
      <dgm:prSet presAssocID="{D53F435C-191E-BB4F-93EC-B143516F37F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2B1D9B-7241-FB4D-A90F-FA63DDC5066C}" type="pres">
      <dgm:prSet presAssocID="{D53F435C-191E-BB4F-93EC-B143516F37F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AA93A0F-B92E-4447-ADBA-50BB7F44EEC0}" type="presOf" srcId="{453FDB2D-D510-294F-AD7B-ABD34FAD05DA}" destId="{F02B1D9B-7241-FB4D-A90F-FA63DDC5066C}" srcOrd="0" destOrd="1" presId="urn:microsoft.com/office/officeart/2005/8/layout/vList2"/>
    <dgm:cxn modelId="{D6052828-9D88-7B4E-9858-00AC0B6B56D0}" type="presOf" srcId="{E0CD4E89-F456-ED40-8AD5-A8251C809121}" destId="{F02B1D9B-7241-FB4D-A90F-FA63DDC5066C}" srcOrd="0" destOrd="0" presId="urn:microsoft.com/office/officeart/2005/8/layout/vList2"/>
    <dgm:cxn modelId="{472A2742-45F7-014D-A383-D435DEFFEB7F}" type="presOf" srcId="{D53F435C-191E-BB4F-93EC-B143516F37FE}" destId="{5810E616-7492-9E43-82DF-2F3294F1729E}" srcOrd="0" destOrd="0" presId="urn:microsoft.com/office/officeart/2005/8/layout/vList2"/>
    <dgm:cxn modelId="{A30ED07B-9352-9E44-AF96-86D7FCEC6BE8}" srcId="{D53F435C-191E-BB4F-93EC-B143516F37FE}" destId="{5F2966EB-C33B-464F-B430-0C9777CCC2DC}" srcOrd="3" destOrd="0" parTransId="{3203015A-335F-8748-830A-EF9870FD0FCD}" sibTransId="{B93E771F-3992-8541-BC8A-AD247CC8C731}"/>
    <dgm:cxn modelId="{0494719B-368F-E64D-9DF2-9132FB7A5B5A}" srcId="{A6022D41-5009-E14F-9108-C6DC2F443FAF}" destId="{D53F435C-191E-BB4F-93EC-B143516F37FE}" srcOrd="0" destOrd="0" parTransId="{165E105A-136A-F14B-B7D3-846617DB6AE1}" sibTransId="{0103E007-975F-254C-BFD0-97471C96EEFA}"/>
    <dgm:cxn modelId="{7E88ECA8-A51E-E54C-B320-A58E57959F7C}" type="presOf" srcId="{8335C171-ED4C-6C4E-B2D7-1D59893CCA1D}" destId="{F02B1D9B-7241-FB4D-A90F-FA63DDC5066C}" srcOrd="0" destOrd="2" presId="urn:microsoft.com/office/officeart/2005/8/layout/vList2"/>
    <dgm:cxn modelId="{E867BDBF-6FE7-1E44-A565-F8B56762CF1B}" srcId="{D53F435C-191E-BB4F-93EC-B143516F37FE}" destId="{E0CD4E89-F456-ED40-8AD5-A8251C809121}" srcOrd="0" destOrd="0" parTransId="{A5D4E472-1041-874F-8D06-C9E23E5780C9}" sibTransId="{91352D3F-9F1A-8547-B895-114E37FCB179}"/>
    <dgm:cxn modelId="{1E3261D1-E52A-544E-8375-E11CB642E80E}" type="presOf" srcId="{A6022D41-5009-E14F-9108-C6DC2F443FAF}" destId="{15102B18-F040-664E-A471-4EA9DA359694}" srcOrd="0" destOrd="0" presId="urn:microsoft.com/office/officeart/2005/8/layout/vList2"/>
    <dgm:cxn modelId="{975787D1-9B3A-8745-B157-CC8978D9A5DD}" srcId="{D53F435C-191E-BB4F-93EC-B143516F37FE}" destId="{453FDB2D-D510-294F-AD7B-ABD34FAD05DA}" srcOrd="1" destOrd="0" parTransId="{DED1771A-E11C-434D-B67C-2638F211C9B0}" sibTransId="{D34394D0-4BE2-604B-B761-AE6A9CA7506D}"/>
    <dgm:cxn modelId="{DB1587EC-AFD4-6041-8FA1-7CD9A42BB4D5}" type="presOf" srcId="{5F2966EB-C33B-464F-B430-0C9777CCC2DC}" destId="{F02B1D9B-7241-FB4D-A90F-FA63DDC5066C}" srcOrd="0" destOrd="3" presId="urn:microsoft.com/office/officeart/2005/8/layout/vList2"/>
    <dgm:cxn modelId="{A25890F4-1920-9742-AC39-AA0DFD9FB9FF}" srcId="{D53F435C-191E-BB4F-93EC-B143516F37FE}" destId="{8335C171-ED4C-6C4E-B2D7-1D59893CCA1D}" srcOrd="2" destOrd="0" parTransId="{CACF61AD-A206-5C45-9896-A24A7778A73D}" sibTransId="{9E28DCBD-5A13-E048-AC3D-E68055FFAA3E}"/>
    <dgm:cxn modelId="{D26A4D36-88C2-1C48-B9CE-2D20A4C1BA3B}" type="presParOf" srcId="{15102B18-F040-664E-A471-4EA9DA359694}" destId="{5810E616-7492-9E43-82DF-2F3294F1729E}" srcOrd="0" destOrd="0" presId="urn:microsoft.com/office/officeart/2005/8/layout/vList2"/>
    <dgm:cxn modelId="{CA4A6FF0-5CED-D44C-BDB3-918BBDE6DCE1}" type="presParOf" srcId="{15102B18-F040-664E-A471-4EA9DA359694}" destId="{F02B1D9B-7241-FB4D-A90F-FA63DDC506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building a concept map about your upcoming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AE7DDAF8-9329-4B46-B2C5-90F3EC04FB9D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use any graphical tool or do it on paper</a:t>
          </a:r>
        </a:p>
      </dgm:t>
    </dgm:pt>
    <dgm:pt modelId="{E0271AF6-B561-9A4E-A779-46EA51C50850}" type="parTrans" cxnId="{52007E8F-0435-2C4F-A4E3-E889EDB48B3D}">
      <dgm:prSet/>
      <dgm:spPr/>
      <dgm:t>
        <a:bodyPr/>
        <a:lstStyle/>
        <a:p>
          <a:endParaRPr lang="en-GB"/>
        </a:p>
      </dgm:t>
    </dgm:pt>
    <dgm:pt modelId="{D1F847D7-1003-514B-9B81-0A649E43A8CC}" type="sibTrans" cxnId="{52007E8F-0435-2C4F-A4E3-E889EDB48B3D}">
      <dgm:prSet/>
      <dgm:spPr/>
      <dgm:t>
        <a:bodyPr/>
        <a:lstStyle/>
        <a:p>
          <a:endParaRPr lang="en-GB"/>
        </a:p>
      </dgm:t>
    </dgm:pt>
    <dgm:pt modelId="{E28AE367-9A0D-C84C-B61C-79E407D8C0D3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option: </a:t>
          </a:r>
          <a:r>
            <a:rPr lang="en-MK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dirty="0">
            <a:solidFill>
              <a:schemeClr val="tx1"/>
            </a:solidFill>
          </a:endParaRPr>
        </a:p>
      </dgm:t>
    </dgm:pt>
    <dgm:pt modelId="{B5703426-2B92-4747-937D-166409128F28}" type="parTrans" cxnId="{1CBE5E94-74E1-9340-AB47-5BD0F46F0DF5}">
      <dgm:prSet/>
      <dgm:spPr/>
      <dgm:t>
        <a:bodyPr/>
        <a:lstStyle/>
        <a:p>
          <a:endParaRPr lang="en-GB"/>
        </a:p>
      </dgm:t>
    </dgm:pt>
    <dgm:pt modelId="{B338DAF0-AC6C-1843-AA10-5FE5733889EE}" type="sibTrans" cxnId="{1CBE5E94-74E1-9340-AB47-5BD0F46F0DF5}">
      <dgm:prSet/>
      <dgm:spPr/>
      <dgm:t>
        <a:bodyPr/>
        <a:lstStyle/>
        <a:p>
          <a:endParaRPr lang="en-GB"/>
        </a:p>
      </dgm:t>
    </dgm:pt>
    <dgm:pt modelId="{EB47A7F0-0ADA-E348-868E-C143F53B3DBF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category: Maps</a:t>
          </a:r>
        </a:p>
      </dgm:t>
    </dgm:pt>
    <dgm:pt modelId="{B5BA009D-C9AB-5A40-B117-497A72AF18EB}" type="parTrans" cxnId="{8121CE03-6D0A-1348-91CA-5A5C8D857286}">
      <dgm:prSet/>
      <dgm:spPr/>
      <dgm:t>
        <a:bodyPr/>
        <a:lstStyle/>
        <a:p>
          <a:endParaRPr lang="en-GB"/>
        </a:p>
      </dgm:t>
    </dgm:pt>
    <dgm:pt modelId="{B412DF46-7624-7B41-B0EF-0807DFB7A521}" type="sibTrans" cxnId="{8121CE03-6D0A-1348-91CA-5A5C8D857286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40F9DA01-5A42-2B4B-AA1B-F13684C146BF}" type="presOf" srcId="{AE7DDAF8-9329-4B46-B2C5-90F3EC04FB9D}" destId="{48FC9931-A37F-BE4A-9E5E-518164571207}" srcOrd="0" destOrd="1" presId="urn:microsoft.com/office/officeart/2005/8/layout/default"/>
    <dgm:cxn modelId="{8121CE03-6D0A-1348-91CA-5A5C8D857286}" srcId="{E28AE367-9A0D-C84C-B61C-79E407D8C0D3}" destId="{EB47A7F0-0ADA-E348-868E-C143F53B3DBF}" srcOrd="0" destOrd="0" parTransId="{B5BA009D-C9AB-5A40-B117-497A72AF18EB}" sibTransId="{B412DF46-7624-7B41-B0EF-0807DFB7A521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8CA89B70-0A9D-9B49-9EE0-FC1323DDC20B}" type="presOf" srcId="{EB47A7F0-0ADA-E348-868E-C143F53B3DBF}" destId="{48FC9931-A37F-BE4A-9E5E-518164571207}" srcOrd="0" destOrd="3" presId="urn:microsoft.com/office/officeart/2005/8/layout/default"/>
    <dgm:cxn modelId="{9AE80C73-C632-2243-917B-BECDED6122CA}" type="presOf" srcId="{E28AE367-9A0D-C84C-B61C-79E407D8C0D3}" destId="{48FC9931-A37F-BE4A-9E5E-518164571207}" srcOrd="0" destOrd="2" presId="urn:microsoft.com/office/officeart/2005/8/layout/default"/>
    <dgm:cxn modelId="{52007E8F-0435-2C4F-A4E3-E889EDB48B3D}" srcId="{E7CEDF8B-EC81-784F-A4F5-4C39F4CEDF3C}" destId="{AE7DDAF8-9329-4B46-B2C5-90F3EC04FB9D}" srcOrd="0" destOrd="0" parTransId="{E0271AF6-B561-9A4E-A779-46EA51C50850}" sibTransId="{D1F847D7-1003-514B-9B81-0A649E43A8CC}"/>
    <dgm:cxn modelId="{1CBE5E94-74E1-9340-AB47-5BD0F46F0DF5}" srcId="{E7CEDF8B-EC81-784F-A4F5-4C39F4CEDF3C}" destId="{E28AE367-9A0D-C84C-B61C-79E407D8C0D3}" srcOrd="1" destOrd="0" parTransId="{B5703426-2B92-4747-937D-166409128F28}" sibTransId="{B338DAF0-AC6C-1843-AA10-5FE5733889EE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4FB7F5D7-5A5E-6A4C-A2AF-8943E0364DBA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dirty="0">
            <a:solidFill>
              <a:schemeClr val="tx1"/>
            </a:solidFill>
          </a:endParaRPr>
        </a:p>
      </dgm:t>
    </dgm:pt>
    <dgm:pt modelId="{770317A1-3B6A-EC4C-88E8-592B6D188578}" type="par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FE58C1-D7C6-104A-A32D-50AD000A8BD1}" type="sib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319F46-D5CD-CE4A-9532-41B9D480596F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use</a:t>
          </a:r>
          <a:r>
            <a:rPr lang="en-GB" dirty="0"/>
            <a:t> </a:t>
          </a:r>
          <a:r>
            <a:rPr lang="en-GB" dirty="0">
              <a:hlinkClick xmlns:r="http://schemas.openxmlformats.org/officeDocument/2006/relationships" r:id="rId1"/>
            </a:rPr>
            <a:t>the syllabus for this training</a:t>
          </a:r>
          <a:r>
            <a:rPr lang="en-GB" dirty="0"/>
            <a:t> </a:t>
          </a:r>
          <a:r>
            <a:rPr lang="en-GB" dirty="0">
              <a:solidFill>
                <a:schemeClr val="tx1"/>
              </a:solidFill>
            </a:rPr>
            <a:t>as the basis</a:t>
          </a:r>
          <a:endParaRPr lang="en-MK" dirty="0">
            <a:solidFill>
              <a:schemeClr val="tx1"/>
            </a:solidFill>
          </a:endParaRPr>
        </a:p>
      </dgm:t>
    </dgm:pt>
    <dgm:pt modelId="{F98BBBE1-D6DA-DE45-8B2F-E7DE9755063A}" type="par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01DB33-1643-BC42-8463-908AE86B9F49}" type="sib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3906A426-2405-0D48-B069-3EB81007736C}" srcId="{E7CEDF8B-EC81-784F-A4F5-4C39F4CEDF3C}" destId="{1A319F46-D5CD-CE4A-9532-41B9D480596F}" srcOrd="1" destOrd="0" parTransId="{F98BBBE1-D6DA-DE45-8B2F-E7DE9755063A}" sibTransId="{5B01DB33-1643-BC42-8463-908AE86B9F49}"/>
    <dgm:cxn modelId="{CEC6AF3A-FF8B-7A4E-84EE-6534783876E0}" type="presOf" srcId="{4FB7F5D7-5A5E-6A4C-A2AF-8943E0364DBA}" destId="{48FC9931-A37F-BE4A-9E5E-518164571207}" srcOrd="0" destOrd="1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D188FB73-3EAF-764A-82BB-0A5D41CED9C5}" type="presOf" srcId="{1A319F46-D5CD-CE4A-9532-41B9D480596F}" destId="{48FC9931-A37F-BE4A-9E5E-518164571207}" srcOrd="0" destOrd="2" presId="urn:microsoft.com/office/officeart/2005/8/layout/default"/>
    <dgm:cxn modelId="{B99A60A6-8DAB-574E-AD31-B7F26BB9D98D}" srcId="{E7CEDF8B-EC81-784F-A4F5-4C39F4CEDF3C}" destId="{4FB7F5D7-5A5E-6A4C-A2AF-8943E0364DBA}" srcOrd="0" destOrd="0" parTransId="{770317A1-3B6A-EC4C-88E8-592B6D188578}" sibTransId="{B8FE58C1-D7C6-104A-A32D-50AD000A8BD1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6FAE2-9662-8149-B95F-BF71763D4F24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 dirty="0">
              <a:solidFill>
                <a:schemeClr val="tx1"/>
              </a:solidFill>
            </a:rPr>
            <a:t>Compose a content concept map</a:t>
          </a:r>
        </a:p>
      </dsp:txBody>
      <dsp:txXfrm>
        <a:off x="799884" y="621632"/>
        <a:ext cx="9692761" cy="1243090"/>
      </dsp:txXfrm>
    </dsp:sp>
    <dsp:sp modelId="{9DAFE0D1-CB70-0544-8C9B-19C0595D5B87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71B22-94D4-0C4A-AE77-38DD4818E945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>
              <a:solidFill>
                <a:schemeClr val="tx1"/>
              </a:solidFill>
            </a:rPr>
            <a:t>Prepare </a:t>
          </a:r>
          <a:r>
            <a:rPr lang="en-GB" sz="5000" b="0" kern="1200" dirty="0">
              <a:solidFill>
                <a:schemeClr val="tx1"/>
              </a:solidFill>
            </a:rPr>
            <a:t>a syllabus</a:t>
          </a:r>
        </a:p>
      </dsp:txBody>
      <dsp:txXfrm>
        <a:off x="799884" y="2486615"/>
        <a:ext cx="9692761" cy="1243090"/>
      </dsp:txXfrm>
    </dsp:sp>
    <dsp:sp modelId="{8196BE37-7E99-FE49-A1FC-435C5E8BDCC7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16E4-D59A-2C4B-A4E6-003030AB98BD}">
      <dsp:nvSpPr>
        <dsp:cNvPr id="0" name=""/>
        <dsp:cNvSpPr/>
      </dsp:nvSpPr>
      <dsp:spPr>
        <a:xfrm>
          <a:off x="0" y="174069"/>
          <a:ext cx="5181600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Outline the specific components of your training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36210"/>
        <a:ext cx="5057318" cy="1148678"/>
      </dsp:txXfrm>
    </dsp:sp>
    <dsp:sp modelId="{26321760-66EF-F841-83DD-328AC43CD710}">
      <dsp:nvSpPr>
        <dsp:cNvPr id="0" name=""/>
        <dsp:cNvSpPr/>
      </dsp:nvSpPr>
      <dsp:spPr>
        <a:xfrm>
          <a:off x="0" y="1539189"/>
          <a:ext cx="5181600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Identify relationships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1601330"/>
        <a:ext cx="5057318" cy="1148678"/>
      </dsp:txXfrm>
    </dsp:sp>
    <dsp:sp modelId="{6FBAE0E4-DAE8-244B-9BBC-7D3F82FD3234}">
      <dsp:nvSpPr>
        <dsp:cNvPr id="0" name=""/>
        <dsp:cNvSpPr/>
      </dsp:nvSpPr>
      <dsp:spPr>
        <a:xfrm>
          <a:off x="0" y="2904309"/>
          <a:ext cx="5181600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Check with the defined learning objectives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966450"/>
        <a:ext cx="505731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E616-7492-9E43-82DF-2F3294F1729E}">
      <dsp:nvSpPr>
        <dsp:cNvPr id="0" name=""/>
        <dsp:cNvSpPr/>
      </dsp:nvSpPr>
      <dsp:spPr>
        <a:xfrm>
          <a:off x="0" y="322681"/>
          <a:ext cx="401540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>
              <a:solidFill>
                <a:schemeClr val="tx1"/>
              </a:solidFill>
            </a:rPr>
            <a:t>Types:</a:t>
          </a:r>
          <a:endParaRPr lang="en-MK" sz="4800" kern="1200">
            <a:solidFill>
              <a:schemeClr val="tx1"/>
            </a:solidFill>
          </a:endParaRPr>
        </a:p>
      </dsp:txBody>
      <dsp:txXfrm>
        <a:off x="59399" y="382080"/>
        <a:ext cx="3896611" cy="1098002"/>
      </dsp:txXfrm>
    </dsp:sp>
    <dsp:sp modelId="{F02B1D9B-7241-FB4D-A90F-FA63DDC5066C}">
      <dsp:nvSpPr>
        <dsp:cNvPr id="0" name=""/>
        <dsp:cNvSpPr/>
      </dsp:nvSpPr>
      <dsp:spPr>
        <a:xfrm>
          <a:off x="0" y="1539481"/>
          <a:ext cx="401540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489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Hierarchical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Spider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Flowchart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etc.</a:t>
          </a:r>
          <a:endParaRPr lang="en-MK" sz="3600" kern="1200">
            <a:solidFill>
              <a:schemeClr val="tx1"/>
            </a:solidFill>
          </a:endParaRPr>
        </a:p>
      </dsp:txBody>
      <dsp:txXfrm>
        <a:off x="0" y="1539481"/>
        <a:ext cx="4015409" cy="2489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Try building a concept map about your upcoming training</a:t>
          </a:r>
          <a:endParaRPr lang="en-MK" sz="4500" kern="1200" dirty="0">
            <a:solidFill>
              <a:schemeClr val="tx1"/>
            </a:solidFill>
          </a:endParaRP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use any graphical tool or do it on paper</a:t>
          </a: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option: </a:t>
          </a:r>
          <a:r>
            <a:rPr lang="en-MK" sz="35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sz="3500" kern="1200" dirty="0">
            <a:solidFill>
              <a:schemeClr val="tx1"/>
            </a:solidFill>
          </a:endParaRPr>
        </a:p>
        <a:p>
          <a:pPr marL="571500" lvl="2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category: Maps</a:t>
          </a: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sz="43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b="0" kern="120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sz="34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kern="1200" dirty="0">
              <a:solidFill>
                <a:schemeClr val="tx1"/>
              </a:solidFill>
            </a:rPr>
            <a:t>use</a:t>
          </a:r>
          <a:r>
            <a:rPr lang="en-GB" sz="3400" kern="1200" dirty="0"/>
            <a:t> </a:t>
          </a:r>
          <a:r>
            <a:rPr lang="en-GB" sz="3400" kern="1200" dirty="0">
              <a:hlinkClick xmlns:r="http://schemas.openxmlformats.org/officeDocument/2006/relationships" r:id="rId1"/>
            </a:rPr>
            <a:t>the syllabus for this training</a:t>
          </a:r>
          <a:r>
            <a:rPr lang="en-GB" sz="3400" kern="1200" dirty="0"/>
            <a:t> </a:t>
          </a:r>
          <a:r>
            <a:rPr lang="en-GB" sz="3400" kern="1200" dirty="0">
              <a:solidFill>
                <a:schemeClr val="tx1"/>
              </a:solidFill>
            </a:rPr>
            <a:t>as the basis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Conceptualisation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AC334C-4F4F-B042-BFE7-03FB45532C3C}"/>
              </a:ext>
            </a:extLst>
          </p:cNvPr>
          <p:cNvSpPr txBox="1"/>
          <p:nvPr/>
        </p:nvSpPr>
        <p:spPr>
          <a:xfrm>
            <a:off x="228600" y="1420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omposing a content concept map.&#13;&#10;Preparing a syllabus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650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3F00-CEC2-8A4B-862E-963E664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</p:txBody>
      </p:sp>
      <p:graphicFrame>
        <p:nvGraphicFramePr>
          <p:cNvPr id="6" name="Content Placeholder 5" descr="Outline the specific components of your training&#13;&#10;Identify relationships&#13;&#10;Check with the defined learning objectives&#13;&#10;">
            <a:extLst>
              <a:ext uri="{FF2B5EF4-FFF2-40B4-BE49-F238E27FC236}">
                <a16:creationId xmlns:a16="http://schemas.microsoft.com/office/drawing/2014/main" id="{B227FE7B-68A9-A242-B79D-F9E76A319D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140969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6" descr="Types: Hierarchical, Spider, Flowchart, etc.">
            <a:extLst>
              <a:ext uri="{FF2B5EF4-FFF2-40B4-BE49-F238E27FC236}">
                <a16:creationId xmlns:a16="http://schemas.microsoft.com/office/drawing/2014/main" id="{02149873-3BF2-C74B-B947-7F178BC8CB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30621108"/>
              </p:ext>
            </p:extLst>
          </p:nvPr>
        </p:nvGraphicFramePr>
        <p:xfrm>
          <a:off x="7262190" y="1690692"/>
          <a:ext cx="401540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BC116-64EA-A040-9089-B1B46F1AFB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503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8408D-9198-C744-B358-34337560C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6" name="Content Placeholder 5" descr="Open Science example concept map">
            <a:extLst>
              <a:ext uri="{FF2B5EF4-FFF2-40B4-BE49-F238E27FC236}">
                <a16:creationId xmlns:a16="http://schemas.microsoft.com/office/drawing/2014/main" id="{3CF71256-26B8-F348-B85D-D28BA7889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-43575"/>
            <a:ext cx="10875118" cy="63383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FDC64-5331-934E-A37D-435D630F2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52" y="0"/>
            <a:ext cx="1743191" cy="2478157"/>
          </a:xfrm>
        </p:spPr>
        <p:txBody>
          <a:bodyPr/>
          <a:lstStyle/>
          <a:p>
            <a:r>
              <a:rPr lang="en-GB" dirty="0"/>
              <a:t>Open Science Concept Map</a:t>
            </a:r>
          </a:p>
        </p:txBody>
      </p:sp>
    </p:spTree>
    <p:extLst>
      <p:ext uri="{BB962C8B-B14F-4D97-AF65-F5344CB8AC3E}">
        <p14:creationId xmlns:p14="http://schemas.microsoft.com/office/powerpoint/2010/main" val="334987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mapping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8840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FC46-AA6C-8E4F-8783-F7692ADF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1F0E4-6CD9-594D-A8E5-01A0B88C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syllabus presents a </a:t>
            </a:r>
            <a:r>
              <a:rPr lang="en-GB" dirty="0">
                <a:solidFill>
                  <a:schemeClr val="accent4"/>
                </a:solidFill>
              </a:rPr>
              <a:t>high-level sequence outline</a:t>
            </a:r>
          </a:p>
          <a:p>
            <a:pPr lvl="1"/>
            <a:r>
              <a:rPr lang="en-GB" dirty="0"/>
              <a:t>can be broken down into smaller subtopics later</a:t>
            </a:r>
          </a:p>
          <a:p>
            <a:r>
              <a:rPr lang="en-GB" dirty="0"/>
              <a:t>Offers logical topics sequence</a:t>
            </a:r>
          </a:p>
          <a:p>
            <a:pPr lvl="1"/>
            <a:r>
              <a:rPr lang="en-GB" dirty="0"/>
              <a:t>concepts introduced early help with the ones encountered later</a:t>
            </a:r>
          </a:p>
          <a:p>
            <a:r>
              <a:rPr lang="en-GB" dirty="0"/>
              <a:t>The defined agenda </a:t>
            </a:r>
            <a:r>
              <a:rPr lang="en-GB" dirty="0">
                <a:solidFill>
                  <a:schemeClr val="accent2"/>
                </a:solidFill>
              </a:rPr>
              <a:t>should</a:t>
            </a:r>
            <a:r>
              <a:rPr lang="en-GB" dirty="0"/>
              <a:t> </a:t>
            </a:r>
            <a:r>
              <a:rPr lang="en-GB" dirty="0">
                <a:solidFill>
                  <a:schemeClr val="accent2"/>
                </a:solidFill>
              </a:rPr>
              <a:t>not be very rigid</a:t>
            </a:r>
          </a:p>
          <a:p>
            <a:pPr lvl="1"/>
            <a:r>
              <a:rPr lang="en-GB" dirty="0"/>
              <a:t>Change the sequence of topics</a:t>
            </a:r>
          </a:p>
          <a:p>
            <a:pPr lvl="1"/>
            <a:r>
              <a:rPr lang="en-GB" dirty="0"/>
              <a:t>Add or delete topics at a later stage</a:t>
            </a:r>
          </a:p>
          <a:p>
            <a:r>
              <a:rPr lang="en-GB" dirty="0"/>
              <a:t>Should </a:t>
            </a:r>
            <a:r>
              <a:rPr lang="en-GB" dirty="0">
                <a:solidFill>
                  <a:schemeClr val="accent1"/>
                </a:solidFill>
              </a:rPr>
              <a:t>provide learners </a:t>
            </a:r>
            <a:r>
              <a:rPr lang="en-GB" dirty="0"/>
              <a:t>with the necessary information</a:t>
            </a:r>
          </a:p>
          <a:p>
            <a:pPr lvl="1"/>
            <a:r>
              <a:rPr lang="en-GB" dirty="0"/>
              <a:t>help them decide if they want to follow the training</a:t>
            </a:r>
          </a:p>
          <a:p>
            <a:r>
              <a:rPr lang="en-GB" u="sng" dirty="0"/>
              <a:t>Incorporates all elements defined with the RDA minimal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5BC2-F532-4F4B-ACC0-95532CDFE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649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2209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DB726-4770-3544-A630-C2B8B4BE06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703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Define a Syllabus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199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88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9F38-33FF-814B-BD98-FC0C4C5F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21A2-7F42-214C-85DC-69CACAFE7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  <a:p>
            <a:pPr lvl="1"/>
            <a:r>
              <a:rPr lang="en-GB" dirty="0"/>
              <a:t>to get the creative juices flowing</a:t>
            </a:r>
          </a:p>
          <a:p>
            <a:r>
              <a:rPr lang="en-GB" dirty="0"/>
              <a:t>Syllabus</a:t>
            </a:r>
          </a:p>
          <a:p>
            <a:pPr lvl="1"/>
            <a:r>
              <a:rPr lang="en-GB" dirty="0"/>
              <a:t>to outline all essential information about the training in an RDA minimal schema compatible way</a:t>
            </a:r>
          </a:p>
          <a:p>
            <a:r>
              <a:rPr lang="en-GB" dirty="0"/>
              <a:t>Next stop:</a:t>
            </a:r>
          </a:p>
          <a:p>
            <a:pPr lvl="1"/>
            <a:r>
              <a:rPr lang="en-GB" dirty="0"/>
              <a:t>Granular learning content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D570-70D8-C04D-827D-20AF7524A8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292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349</Words>
  <Application>Microsoft Macintosh PowerPoint</Application>
  <DocSecurity>0</DocSecurity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Arial</vt:lpstr>
      <vt:lpstr>Quicksand SemiBold</vt:lpstr>
      <vt:lpstr>Calibri</vt:lpstr>
      <vt:lpstr>Tema di Office</vt:lpstr>
      <vt:lpstr>Conceptualisation </vt:lpstr>
      <vt:lpstr>Learning Objectives</vt:lpstr>
      <vt:lpstr>Concept Map</vt:lpstr>
      <vt:lpstr>Open Science Concept Map</vt:lpstr>
      <vt:lpstr>Concept mapping</vt:lpstr>
      <vt:lpstr>Syllabus</vt:lpstr>
      <vt:lpstr>Syllabus Elements</vt:lpstr>
      <vt:lpstr>Define a Syllabus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35</cp:revision>
  <dcterms:created xsi:type="dcterms:W3CDTF">2022-09-22T13:19:16Z</dcterms:created>
  <dcterms:modified xsi:type="dcterms:W3CDTF">2023-10-19T07:32:07Z</dcterms:modified>
  <cp:category/>
  <dc:identifier/>
  <cp:contentStatus/>
  <dc:language/>
  <cp:version/>
</cp:coreProperties>
</file>